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BAA11-3198-43B1-904C-7F57F0226301}" type="datetimeFigureOut">
              <a:rPr lang="en-IN" smtClean="0"/>
              <a:pPr/>
              <a:t>01-07-22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A331EC-D869-4576-AD7B-A516D9E2FC8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Presented by</a:t>
            </a:r>
          </a:p>
          <a:p>
            <a:pPr marL="0" indent="0">
              <a:buNone/>
            </a:pPr>
            <a:r>
              <a:rPr lang="en-US" sz="2800" dirty="0" err="1" smtClean="0"/>
              <a:t>Urmi</a:t>
            </a:r>
            <a:r>
              <a:rPr lang="en-US" sz="2800" dirty="0" smtClean="0"/>
              <a:t> Das</a:t>
            </a:r>
          </a:p>
          <a:p>
            <a:pPr marL="0" indent="0">
              <a:buNone/>
            </a:pPr>
            <a:r>
              <a:rPr lang="en-US" sz="2800" dirty="0" smtClean="0"/>
              <a:t>Faculty</a:t>
            </a:r>
          </a:p>
          <a:p>
            <a:pPr marL="0" indent="0">
              <a:buNone/>
            </a:pPr>
            <a:r>
              <a:rPr lang="en-US" sz="2800" dirty="0" err="1" smtClean="0"/>
              <a:t>B.Voc</a:t>
            </a:r>
            <a:r>
              <a:rPr lang="en-US" sz="2800" dirty="0" smtClean="0"/>
              <a:t> (CTHM)</a:t>
            </a: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BANQUETS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2950" y="1556792"/>
            <a:ext cx="474543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4644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1.Statebanquets,formal functions/dinner</a:t>
            </a:r>
          </a:p>
          <a:p>
            <a:r>
              <a:rPr lang="en-IN" dirty="0" smtClean="0"/>
              <a:t>2.Reception</a:t>
            </a:r>
          </a:p>
          <a:p>
            <a:r>
              <a:rPr lang="en-IN" dirty="0" smtClean="0"/>
              <a:t>3.Buffets</a:t>
            </a:r>
          </a:p>
          <a:p>
            <a:r>
              <a:rPr lang="en-IN" dirty="0" smtClean="0"/>
              <a:t>4.Conference and convection</a:t>
            </a:r>
          </a:p>
          <a:p>
            <a:r>
              <a:rPr lang="en-IN" dirty="0" smtClean="0"/>
              <a:t>5.Theme banquets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Types of banquet functions:</a:t>
            </a:r>
            <a:br>
              <a:rPr lang="en-IN" dirty="0" smtClean="0"/>
            </a:b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101431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INFORMAL: Sitting ,Room. get together, festivals</a:t>
            </a:r>
          </a:p>
          <a:p>
            <a:r>
              <a:rPr lang="en-IN" dirty="0" smtClean="0"/>
              <a:t>FORMAL : Raising day Flag Day, National Day</a:t>
            </a:r>
          </a:p>
          <a:p>
            <a:r>
              <a:rPr lang="en-IN" dirty="0" smtClean="0"/>
              <a:t>SEMI-FORMAL: </a:t>
            </a:r>
            <a:r>
              <a:rPr lang="en-IN" dirty="0" smtClean="0"/>
              <a:t>Institutional </a:t>
            </a:r>
            <a:r>
              <a:rPr lang="en-IN" dirty="0" smtClean="0"/>
              <a:t>functions ,Annual Day functions</a:t>
            </a:r>
          </a:p>
          <a:p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Types of Banquets:</a:t>
            </a:r>
            <a:br>
              <a:rPr lang="en-IN" dirty="0" smtClean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18192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Banquet manager</a:t>
            </a:r>
          </a:p>
          <a:p>
            <a:r>
              <a:rPr lang="fr-FR" dirty="0" smtClean="0"/>
              <a:t>Assistant manager</a:t>
            </a:r>
          </a:p>
          <a:p>
            <a:r>
              <a:rPr lang="fr-FR" dirty="0" smtClean="0"/>
              <a:t>Maitre D’</a:t>
            </a:r>
            <a:r>
              <a:rPr lang="fr-FR" dirty="0" err="1" smtClean="0"/>
              <a:t>Hote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Waiter</a:t>
            </a:r>
            <a:endParaRPr lang="fr-FR" dirty="0"/>
          </a:p>
          <a:p>
            <a:r>
              <a:rPr lang="fr-FR" dirty="0" smtClean="0"/>
              <a:t>Porters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724942"/>
          </a:xfrm>
        </p:spPr>
        <p:txBody>
          <a:bodyPr>
            <a:normAutofit fontScale="90000"/>
          </a:bodyPr>
          <a:lstStyle/>
          <a:p>
            <a:pPr algn="l"/>
            <a:r>
              <a:rPr lang="en-IN" b="1" dirty="0" smtClean="0"/>
              <a:t>Banquet of staffing</a:t>
            </a:r>
            <a:r>
              <a:rPr lang="en-IN" b="1" u="sng" dirty="0" smtClean="0"/>
              <a:t/>
            </a:r>
            <a:br>
              <a:rPr lang="en-IN" b="1" u="sng" dirty="0" smtClean="0"/>
            </a:b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04864"/>
            <a:ext cx="261937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860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41413" y="274638"/>
            <a:ext cx="80025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N" b="1" u="sng" dirty="0" smtClean="0"/>
              <a:t/>
            </a:r>
            <a:br>
              <a:rPr lang="en-IN" b="1" u="sng" dirty="0" smtClean="0"/>
            </a:br>
            <a:endParaRPr lang="en-IN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8064500" cy="391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87867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Welcome drinks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Snacks &amp;other appetizers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Soup service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Main course buffet/self service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Sweets /Desserts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Coffee/Tea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dirty="0" smtClean="0"/>
              <a:t>Sequence of service</a:t>
            </a:r>
            <a:br>
              <a:rPr lang="en-IN" dirty="0" smtClean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4242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28800"/>
            <a:ext cx="3976265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26069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84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BANQUETS</vt:lpstr>
      <vt:lpstr>Types of banquet functions: </vt:lpstr>
      <vt:lpstr>Types of Banquets: </vt:lpstr>
      <vt:lpstr>Banquet of staffing </vt:lpstr>
      <vt:lpstr> </vt:lpstr>
      <vt:lpstr>Sequence of service 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BANQUETS</dc:title>
  <dc:creator>user</dc:creator>
  <cp:lastModifiedBy>HP</cp:lastModifiedBy>
  <cp:revision>4</cp:revision>
  <dcterms:created xsi:type="dcterms:W3CDTF">2022-06-30T19:30:58Z</dcterms:created>
  <dcterms:modified xsi:type="dcterms:W3CDTF">2022-07-01T05:36:46Z</dcterms:modified>
</cp:coreProperties>
</file>